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5" r:id="rId5"/>
    <p:sldId id="267" r:id="rId6"/>
    <p:sldId id="262" r:id="rId7"/>
    <p:sldId id="269" r:id="rId8"/>
    <p:sldId id="266" r:id="rId9"/>
    <p:sldId id="268" r:id="rId10"/>
    <p:sldId id="271" r:id="rId11"/>
    <p:sldId id="27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411F8-9674-4DD7-B797-9828A0F71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31619E-2473-4323-8479-A2F0FA4B2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C42F61-0B35-4352-82AA-9A085D41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237211-75A2-492F-9780-B245336E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F714C-BF14-4163-86A2-67CF4B2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29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8ACD1-3F60-4BB4-A749-A06E01FC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D35B03-0AA6-4ED5-9144-2E92E50E4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914251-4F2E-44AC-869E-AB925EF7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CF96D-0F47-4FF1-AB95-827F52F5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14E00-891E-4D84-BC91-73894CB7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21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D9BF4E-4FDD-4ECE-BA04-900617399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4EDD68-4151-440A-8A62-36DCA2D94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30E4ED-7FD2-447B-847E-FC209E1D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4E86A1-5F8E-476A-89BD-5E926D26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CE68E0-CE85-4FC4-A30E-4CC70B24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52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29ECA-F321-4058-AEB5-682F938D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FBD9E-78DE-4D10-A780-07A5C8B7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DBF9C7-2779-41E2-AE31-524516B4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665260-0DE7-4D64-90B1-121AA463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BFCCB-2AB2-4ADA-8A4D-AF928C7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4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1329D-69A9-4881-B409-719DD5C1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441336-D6BD-4976-B320-826B009C4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49571C-60E7-4D46-B689-0BDB679D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BE9CC9-B0C0-424C-8C7B-9A684F94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ADECB-0741-4608-B9DA-8BC3123B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04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99424-0216-44CD-808D-A7B23AA6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319B96-975D-449D-AC9C-EB5C86BA8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DFE66A-E52B-40DB-A539-D611A17A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17ECD2-96D0-4CCB-810C-705F6358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1AE5D1-B309-4C88-8F75-ECFEFE0E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EF1772-A0D3-4169-B487-6D618271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85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60655-B28F-48DF-983E-1A89C854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E560B3-800A-45E9-9037-3CA05CEAD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F6A07-44BF-4A46-9BF5-68E0041EC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7BA5F5-B5A4-4DBE-B0F6-79309B554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38A7C8-A9EC-43E8-9183-688BFEFF8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C01C74-E3AB-45FF-8015-D149C7B2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29ABE6-2E7E-46A8-A09E-9A7A25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DA5FE8-1251-498C-A617-F83A9A55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56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0E10C-4B71-467F-9AA9-5120CEE5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FF154F-E0A9-4034-9048-4A1B8E32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58AEFB-206E-46DA-8321-7F8EA6DB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BF75FD-8E5C-4362-BBF3-373656AE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61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3854AE-46A3-4E7C-AC3F-B3D4B293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614FCA-A80D-4A40-A8BA-40BC072F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BB5391-9747-4627-AD17-0D209E9D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39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81E49-D28E-49CB-9CC4-53121BFA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E1693-15C8-4E3E-8E85-39B1B16E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2729A0-830A-49B6-97FD-5BD1F542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1310CD-DB0A-41C1-AD81-DC2D9FBB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2BF141-E46A-4739-80FE-AC8B6CB2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DEEF4D-611B-4856-BA48-38AA5D37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89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FADE4-34A3-44A2-B760-AD226FF6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23EE78-CCE3-4BBB-8ABE-98BFBA5A6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54FE9F-FC2F-49D0-B31D-D5F9FE1D7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FAE05B-EECC-40DC-BE21-B9AD497F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6C5168-F4DE-457C-91AD-83FF0A4C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1287EB-C066-444D-A5BD-15DC3D9D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7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86D84E-6BA0-4558-AB89-1B6D6985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29A218-D3CC-4D12-8D8C-F145BA31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47209F-1C5E-4692-BDB2-755E53106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8E3B-0140-4FFA-950E-0C03688C7C95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6C9581-C789-494F-A122-0C62FEEEB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50EA01-41AF-45CE-B590-DB161B351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5CAD-B81C-40B3-8664-2826F8040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6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nemersplein.kvk.nl/starten-met-een-duurzame-bedrijfsvoer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nemersplein.kvk.nl/starten-met-een-duurzame-bedrijfsvoer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400F4-3F94-479F-8D0D-F4BA765AB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Duurzaamheid bij bedrijven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4ED457-BD1F-4F2A-A022-0094A328B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 maak je het concreter met welke hulpmiddelen</a:t>
            </a:r>
          </a:p>
        </p:txBody>
      </p:sp>
    </p:spTree>
    <p:extLst>
      <p:ext uri="{BB962C8B-B14F-4D97-AF65-F5344CB8AC3E}">
        <p14:creationId xmlns:p14="http://schemas.microsoft.com/office/powerpoint/2010/main" val="251440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303E3-D8E4-4494-9CB5-A767A1D2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Ladder van Lansink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33DE41-BA2F-424F-A975-923D38C59D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13656" r="-563" b="14038"/>
          <a:stretch/>
        </p:blipFill>
        <p:spPr bwMode="auto">
          <a:xfrm>
            <a:off x="838200" y="1617645"/>
            <a:ext cx="6689725" cy="36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2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A2F55A-4616-4367-82BE-37ADB9806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660400"/>
            <a:ext cx="10408356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6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B2E5F3-58EC-4802-846A-A74CC2939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948" y="1151629"/>
            <a:ext cx="9117360" cy="41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245AB-CB9A-4F39-802E-DE4B8BA2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thema’s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FA6D7-FBDB-4F9E-9CD5-F86ADCD5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Logistiek</a:t>
            </a:r>
          </a:p>
          <a:p>
            <a:r>
              <a:rPr lang="nl-NL" dirty="0"/>
              <a:t>Inkoop</a:t>
            </a:r>
          </a:p>
          <a:p>
            <a:r>
              <a:rPr lang="nl-NL" dirty="0"/>
              <a:t>Productie</a:t>
            </a:r>
          </a:p>
          <a:p>
            <a:r>
              <a:rPr lang="nl-NL" dirty="0"/>
              <a:t>HR</a:t>
            </a:r>
          </a:p>
          <a:p>
            <a:r>
              <a:rPr lang="nl-NL" dirty="0"/>
              <a:t>Huisvesting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https://ondernemersplein.kvk.nl/starten-met-een-duurzame-bedrijfsvoering/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284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an inzicht naar doorzicht: het principe van de Trias ...">
            <a:extLst>
              <a:ext uri="{FF2B5EF4-FFF2-40B4-BE49-F238E27FC236}">
                <a16:creationId xmlns:a16="http://schemas.microsoft.com/office/drawing/2014/main" id="{84507F42-A2A7-48A3-AF11-5B9FE4D2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25" y="579437"/>
            <a:ext cx="823595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6DAF58-DECF-4487-A9F8-F12D14FF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andere insteek </a:t>
            </a:r>
            <a:br>
              <a:rPr lang="nl-NL" dirty="0"/>
            </a:br>
            <a:r>
              <a:rPr lang="nl-NL" dirty="0"/>
              <a:t>Trias Energetica</a:t>
            </a:r>
          </a:p>
        </p:txBody>
      </p:sp>
    </p:spTree>
    <p:extLst>
      <p:ext uri="{BB962C8B-B14F-4D97-AF65-F5344CB8AC3E}">
        <p14:creationId xmlns:p14="http://schemas.microsoft.com/office/powerpoint/2010/main" val="146956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BA765-A3D2-455B-A670-E88E2D35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2" y="502575"/>
            <a:ext cx="10515600" cy="1325563"/>
          </a:xfrm>
        </p:spPr>
        <p:txBody>
          <a:bodyPr/>
          <a:lstStyle/>
          <a:p>
            <a:r>
              <a:rPr lang="nl-NL" dirty="0"/>
              <a:t>Trias Perpetuum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3951FCE8-4044-4040-BF92-1ADC9A56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976" y="2254146"/>
            <a:ext cx="4982048" cy="3566098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ECF88BB3-D21A-4BAC-8D3A-823F4E00B2D2}"/>
              </a:ext>
            </a:extLst>
          </p:cNvPr>
          <p:cNvSpPr/>
          <p:nvPr/>
        </p:nvSpPr>
        <p:spPr>
          <a:xfrm>
            <a:off x="6858000" y="2743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2CAF498-E321-45A4-AB6B-8A381C3E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647" y="2829461"/>
            <a:ext cx="1920406" cy="701101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3535F2A-1940-4BB3-B3C4-17E7198160A6}"/>
              </a:ext>
            </a:extLst>
          </p:cNvPr>
          <p:cNvSpPr/>
          <p:nvPr/>
        </p:nvSpPr>
        <p:spPr>
          <a:xfrm>
            <a:off x="4518903" y="5298236"/>
            <a:ext cx="354059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ijdelijke aanduiding voor inhoud 24">
            <a:extLst>
              <a:ext uri="{FF2B5EF4-FFF2-40B4-BE49-F238E27FC236}">
                <a16:creationId xmlns:a16="http://schemas.microsoft.com/office/drawing/2014/main" id="{3BF06BFF-46BA-4324-8242-EBB156113588}"/>
              </a:ext>
            </a:extLst>
          </p:cNvPr>
          <p:cNvSpPr txBox="1">
            <a:spLocks/>
          </p:cNvSpPr>
          <p:nvPr/>
        </p:nvSpPr>
        <p:spPr>
          <a:xfrm>
            <a:off x="2947278" y="3290496"/>
            <a:ext cx="2120900" cy="4801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Verminder</a:t>
            </a:r>
          </a:p>
        </p:txBody>
      </p:sp>
      <p:sp>
        <p:nvSpPr>
          <p:cNvPr id="25" name="Tijdelijke aanduiding voor inhoud 24">
            <a:extLst>
              <a:ext uri="{FF2B5EF4-FFF2-40B4-BE49-F238E27FC236}">
                <a16:creationId xmlns:a16="http://schemas.microsoft.com/office/drawing/2014/main" id="{CDD23799-062C-41F1-BEE8-AD627121F9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71752" y="3290496"/>
            <a:ext cx="337549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dirty="0"/>
              <a:t>Verduurzaam </a:t>
            </a:r>
          </a:p>
        </p:txBody>
      </p:sp>
      <p:sp>
        <p:nvSpPr>
          <p:cNvPr id="32" name="Tijdelijke aanduiding voor inhoud 24">
            <a:extLst>
              <a:ext uri="{FF2B5EF4-FFF2-40B4-BE49-F238E27FC236}">
                <a16:creationId xmlns:a16="http://schemas.microsoft.com/office/drawing/2014/main" id="{03EC8D0A-58F7-46B9-B9F3-034235AF44B5}"/>
              </a:ext>
            </a:extLst>
          </p:cNvPr>
          <p:cNvSpPr txBox="1">
            <a:spLocks/>
          </p:cNvSpPr>
          <p:nvPr/>
        </p:nvSpPr>
        <p:spPr>
          <a:xfrm>
            <a:off x="4337050" y="5641136"/>
            <a:ext cx="3375498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Compenseer </a:t>
            </a:r>
          </a:p>
        </p:txBody>
      </p:sp>
    </p:spTree>
    <p:extLst>
      <p:ext uri="{BB962C8B-B14F-4D97-AF65-F5344CB8AC3E}">
        <p14:creationId xmlns:p14="http://schemas.microsoft.com/office/powerpoint/2010/main" val="83914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245AB-CB9A-4F39-802E-DE4B8BA2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thema’s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FA6D7-FBDB-4F9E-9CD5-F86ADCD5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Logistiek</a:t>
            </a:r>
          </a:p>
          <a:p>
            <a:r>
              <a:rPr lang="nl-NL" dirty="0"/>
              <a:t>Inkoop</a:t>
            </a:r>
          </a:p>
          <a:p>
            <a:r>
              <a:rPr lang="nl-NL" dirty="0"/>
              <a:t>Productie</a:t>
            </a:r>
          </a:p>
          <a:p>
            <a:r>
              <a:rPr lang="nl-NL" dirty="0"/>
              <a:t>HR</a:t>
            </a:r>
          </a:p>
          <a:p>
            <a:r>
              <a:rPr lang="nl-NL" dirty="0"/>
              <a:t>Huisvesting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https://ondernemersplein.kvk.nl/starten-met-een-duurzame-bedrijfsvoering/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337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D71F3-4A35-454C-9F98-6058E473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762EAF-E0B1-4CA2-94CF-880477BF8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verdelen de thema’s</a:t>
            </a:r>
          </a:p>
          <a:p>
            <a:r>
              <a:rPr lang="nl-NL" dirty="0"/>
              <a:t>Kijk voor je eigen thema of je per onderdeel van de Tris Perpetuum een voorbeeld kunt noemen (bij de je stagebedrijf of een bedrijf naar keuze)</a:t>
            </a:r>
          </a:p>
          <a:p>
            <a:r>
              <a:rPr lang="nl-NL" dirty="0"/>
              <a:t>Zet de voorbeelden in een PP</a:t>
            </a:r>
          </a:p>
          <a:p>
            <a:r>
              <a:rPr lang="nl-NL" dirty="0"/>
              <a:t>Kom terug in de meeting om 11.00 uur. Iedereen presenteer dan kort zijn bevindingen.</a:t>
            </a:r>
          </a:p>
        </p:txBody>
      </p:sp>
    </p:spTree>
    <p:extLst>
      <p:ext uri="{BB962C8B-B14F-4D97-AF65-F5344CB8AC3E}">
        <p14:creationId xmlns:p14="http://schemas.microsoft.com/office/powerpoint/2010/main" val="226257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B6446D5-3DD1-4131-8230-CE93777C83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7" y="-167315"/>
            <a:ext cx="10176387" cy="71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4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7DF56-650C-4693-A286-F856EBFE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BAM kansen matrix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2FFDBE4-84E4-41B1-ADC8-7A4BB1CE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279" y="1825625"/>
            <a:ext cx="56534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11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117</Words>
  <Application>Microsoft Office PowerPoint</Application>
  <PresentationFormat>Breedbeeld</PresentationFormat>
  <Paragraphs>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Duurzaamheid bij bedrijven </vt:lpstr>
      <vt:lpstr>PowerPoint-presentatie</vt:lpstr>
      <vt:lpstr>Duurzame thema’s</vt:lpstr>
      <vt:lpstr>Een andere insteek  Trias Energetica</vt:lpstr>
      <vt:lpstr>Trias Perpetuum</vt:lpstr>
      <vt:lpstr>Duurzame thema’s</vt:lpstr>
      <vt:lpstr>Opdracht</vt:lpstr>
      <vt:lpstr>PowerPoint-presentatie</vt:lpstr>
      <vt:lpstr>BAM kansen matrix</vt:lpstr>
      <vt:lpstr>Ladder van Lansink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Duurzaamheid bij bedrijven</dc:title>
  <dc:creator>Stijn Weijermars</dc:creator>
  <cp:lastModifiedBy>Stijn Weijermars</cp:lastModifiedBy>
  <cp:revision>16</cp:revision>
  <dcterms:created xsi:type="dcterms:W3CDTF">2020-05-12T07:39:01Z</dcterms:created>
  <dcterms:modified xsi:type="dcterms:W3CDTF">2020-05-20T08:36:54Z</dcterms:modified>
</cp:coreProperties>
</file>